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6" r:id="rId4"/>
    <p:sldId id="267" r:id="rId5"/>
    <p:sldId id="259" r:id="rId6"/>
    <p:sldId id="260" r:id="rId7"/>
    <p:sldId id="261" r:id="rId8"/>
    <p:sldId id="262" r:id="rId9"/>
    <p:sldId id="263" r:id="rId10"/>
    <p:sldId id="268" r:id="rId11"/>
    <p:sldId id="269" r:id="rId12"/>
    <p:sldId id="270" r:id="rId13"/>
    <p:sldId id="271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64" r:id="rId23"/>
    <p:sldId id="265" r:id="rId24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-691" y="-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3094f0a-8e5b-4855-894b-fb53653b64e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91982\Downloads\FW 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2453951" y="5607698"/>
            <a:ext cx="575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https://github.com/HetPatel143/FoodWasteAI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455576" y="5486400"/>
            <a:ext cx="8836089" cy="1371600"/>
          </a:xfrm>
          <a:prstGeom prst="rect">
            <a:avLst/>
          </a:prstGeom>
          <a:solidFill>
            <a:srgbClr val="00206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405673" y="5766318"/>
            <a:ext cx="4618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             Model/Repo </a:t>
            </a:r>
            <a:r>
              <a:rPr lang="en-US" sz="2400" dirty="0" smtClean="0">
                <a:solidFill>
                  <a:schemeClr val="bg1"/>
                </a:solidFill>
              </a:rPr>
              <a:t>Link(GITHUB)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64294" y="6227983"/>
            <a:ext cx="4646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 https</a:t>
            </a:r>
            <a:r>
              <a:rPr lang="en-US" dirty="0" smtClean="0">
                <a:solidFill>
                  <a:schemeClr val="bg1"/>
                </a:solidFill>
              </a:rPr>
              <a:t>://github.com/HetPatel143/FoodWasteAI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91982\Downloads\FW 1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91982\Downloads\fw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9331"/>
            <a:ext cx="12188825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91982\Downloads\fw 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12188824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91982\Downloads\fw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12188825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91982\Downloads\fw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12188825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91982\Downloads\fw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12188825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91982\Downloads\Fw 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825" cy="4198776"/>
          </a:xfrm>
          <a:prstGeom prst="rect">
            <a:avLst/>
          </a:prstGeom>
          <a:noFill/>
        </p:spPr>
      </p:pic>
      <p:pic>
        <p:nvPicPr>
          <p:cNvPr id="8196" name="Picture 4" descr="C:\Users\91982\Downloads\fw 9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198776"/>
            <a:ext cx="12033250" cy="265922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C:\Users\91982\Downloads\fw 1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12188825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91982\Downloads\fw1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12188825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691a8db-9f85-4741-b918-5015f5194d8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91982\Downloads\fw1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12188825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91982\Downloads\Fw 1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12188825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97b2533-7074-49b0-bfbf-397ce659258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7994351-3f26-459f-8197-fa51be754d0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2d0ee9f-7e85-48f9-9d40-5090f78e148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dda1bd9-01f8-4802-bee1-4fa42827d10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7c72f3b-f5cc-4d94-a4da-b08da22c00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65c792b-d862-4026-b106-912d2b0a075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e18529a-87c5-4c53-929e-1a3aa2138a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a586ebf-3c54-4d2b-b0e7-3142ea2ee56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10c990f-e9ba-4a20-ad3c-42ce005e361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11</Words>
  <Application>Microsoft Macintosh PowerPoint</Application>
  <PresentationFormat>Custom</PresentationFormat>
  <Paragraphs>3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Manager/>
  <Company/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/>
  <cp:keywords/>
  <dc:description>generated using python-pptx</dc:description>
  <cp:lastModifiedBy>Het Patel</cp:lastModifiedBy>
  <cp:revision>6</cp:revision>
  <dcterms:created xsi:type="dcterms:W3CDTF">2013-01-27T09:14:16Z</dcterms:created>
  <dcterms:modified xsi:type="dcterms:W3CDTF">2025-07-18T16:10:29Z</dcterms:modified>
  <cp:category/>
</cp:coreProperties>
</file>